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0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6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6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0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3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8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43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3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279C5-3D80-4FE5-A57A-2F2ACCCC4D50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CA912-D5BB-4D55-847D-FE1EA63F4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8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03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Villarosa</dc:creator>
  <cp:lastModifiedBy>Barbara Villarosa</cp:lastModifiedBy>
  <cp:revision>2</cp:revision>
  <dcterms:created xsi:type="dcterms:W3CDTF">2017-09-15T19:50:26Z</dcterms:created>
  <dcterms:modified xsi:type="dcterms:W3CDTF">2017-09-15T20:11:02Z</dcterms:modified>
</cp:coreProperties>
</file>